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9E74E5-D8FC-463B-B423-CA84899A05BD}" type="datetimeFigureOut">
              <a:rPr lang="en-US" smtClean="0"/>
              <a:t>5/8/2020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F1034F-E4B2-42C4-8D76-214D5DDD0D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2759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F1034F-E4B2-42C4-8D76-214D5DDD0D4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9723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2A840-2EE1-44C2-A666-1D24E04C5D85}" type="datetimeFigureOut">
              <a:rPr lang="en-US" smtClean="0"/>
              <a:t>5/8/2020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4392F-FDB6-434F-AC4C-17BE5C88BD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330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2A840-2EE1-44C2-A666-1D24E04C5D85}" type="datetimeFigureOut">
              <a:rPr lang="en-US" smtClean="0"/>
              <a:t>5/8/2020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4392F-FDB6-434F-AC4C-17BE5C88BD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6254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2A840-2EE1-44C2-A666-1D24E04C5D85}" type="datetimeFigureOut">
              <a:rPr lang="en-US" smtClean="0"/>
              <a:t>5/8/2020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4392F-FDB6-434F-AC4C-17BE5C88BD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2245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2A840-2EE1-44C2-A666-1D24E04C5D85}" type="datetimeFigureOut">
              <a:rPr lang="en-US" smtClean="0"/>
              <a:t>5/8/2020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4392F-FDB6-434F-AC4C-17BE5C88BD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2248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2A840-2EE1-44C2-A666-1D24E04C5D85}" type="datetimeFigureOut">
              <a:rPr lang="en-US" smtClean="0"/>
              <a:t>5/8/2020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4392F-FDB6-434F-AC4C-17BE5C88BD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0439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2A840-2EE1-44C2-A666-1D24E04C5D85}" type="datetimeFigureOut">
              <a:rPr lang="en-US" smtClean="0"/>
              <a:t>5/8/2020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4392F-FDB6-434F-AC4C-17BE5C88BD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24023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2A840-2EE1-44C2-A666-1D24E04C5D85}" type="datetimeFigureOut">
              <a:rPr lang="en-US" smtClean="0"/>
              <a:t>5/8/2020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4392F-FDB6-434F-AC4C-17BE5C88BD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138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2A840-2EE1-44C2-A666-1D24E04C5D85}" type="datetimeFigureOut">
              <a:rPr lang="en-US" smtClean="0"/>
              <a:t>5/8/2020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4392F-FDB6-434F-AC4C-17BE5C88BD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31121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2A840-2EE1-44C2-A666-1D24E04C5D85}" type="datetimeFigureOut">
              <a:rPr lang="en-US" smtClean="0"/>
              <a:t>5/8/2020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4392F-FDB6-434F-AC4C-17BE5C88BD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7346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2A840-2EE1-44C2-A666-1D24E04C5D85}" type="datetimeFigureOut">
              <a:rPr lang="en-US" smtClean="0"/>
              <a:t>5/8/2020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4392F-FDB6-434F-AC4C-17BE5C88BD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399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2A840-2EE1-44C2-A666-1D24E04C5D85}" type="datetimeFigureOut">
              <a:rPr lang="en-US" smtClean="0"/>
              <a:t>5/8/2020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4392F-FDB6-434F-AC4C-17BE5C88BD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1970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C2A840-2EE1-44C2-A666-1D24E04C5D85}" type="datetimeFigureOut">
              <a:rPr lang="en-US" smtClean="0"/>
              <a:t>5/8/2020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84392F-FDB6-434F-AC4C-17BE5C88BD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297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interest.com/pin/247838785729719243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sara.openquake.org/_detail/social_vulnerability:argentina:4_argentina_economy.jpg?id=argentina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www.britannica.com/place/Argentina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www.geographicguide.net/america/argentina-political.htm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sara.openquake.org/_detail/social_vulnerability:argentina:2_argentina_infrastructure.jpg?id=argentina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Argentina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en-US" sz="3000" dirty="0">
                <a:solidFill>
                  <a:prstClr val="black"/>
                </a:solidFill>
                <a:latin typeface="Times New Roman"/>
                <a:ea typeface="Calibri"/>
              </a:rPr>
              <a:t>Argentina is a country located in South America, it has an estimate of 45,485, 166 people as of January 2020.</a:t>
            </a:r>
          </a:p>
          <a:p>
            <a:pPr lvl="0"/>
            <a:r>
              <a:rPr lang="en-US" sz="3000" dirty="0">
                <a:solidFill>
                  <a:prstClr val="black"/>
                </a:solidFill>
                <a:latin typeface="Times New Roman"/>
                <a:ea typeface="Calibri"/>
              </a:rPr>
              <a:t>It has an area of 2780,400 km2 and it is the eighth-largest country in the world and fourth-largest in America.</a:t>
            </a:r>
          </a:p>
          <a:p>
            <a:pPr lvl="0"/>
            <a:r>
              <a:rPr lang="en-US" sz="3000" dirty="0">
                <a:solidFill>
                  <a:prstClr val="black"/>
                </a:solidFill>
                <a:latin typeface="Times New Roman"/>
                <a:ea typeface="Calibri"/>
              </a:rPr>
              <a:t> It is also known to have the largest population speaking the Spanish language.</a:t>
            </a:r>
          </a:p>
          <a:p>
            <a:pPr lvl="0"/>
            <a:r>
              <a:rPr lang="en-US" sz="3000" dirty="0">
                <a:solidFill>
                  <a:prstClr val="black"/>
                </a:solidFill>
                <a:latin typeface="Times New Roman"/>
                <a:ea typeface="Calibri"/>
              </a:rPr>
              <a:t>These features are so essential in understanding the geographical study of South America.</a:t>
            </a: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01654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Physical Geography Map of Argentina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endParaRPr lang="en-US" dirty="0" smtClean="0">
              <a:hlinkClick r:id="rId3"/>
            </a:endParaRPr>
          </a:p>
          <a:p>
            <a:endParaRPr lang="en-US" dirty="0">
              <a:hlinkClick r:id="rId3"/>
            </a:endParaRPr>
          </a:p>
          <a:p>
            <a:endParaRPr lang="en-US" dirty="0" smtClean="0">
              <a:hlinkClick r:id="rId3"/>
            </a:endParaRPr>
          </a:p>
          <a:p>
            <a:endParaRPr lang="en-US" dirty="0">
              <a:hlinkClick r:id="rId3"/>
            </a:endParaRPr>
          </a:p>
          <a:p>
            <a:endParaRPr lang="en-US" dirty="0" smtClean="0">
              <a:hlinkClick r:id="rId3"/>
            </a:endParaRPr>
          </a:p>
          <a:p>
            <a:endParaRPr lang="en-US" dirty="0">
              <a:hlinkClick r:id="rId3"/>
            </a:endParaRPr>
          </a:p>
          <a:p>
            <a:endParaRPr lang="en-US" dirty="0" smtClean="0">
              <a:hlinkClick r:id="rId3"/>
            </a:endParaRPr>
          </a:p>
          <a:p>
            <a:endParaRPr lang="en-US" dirty="0">
              <a:hlinkClick r:id="rId3"/>
            </a:endParaRPr>
          </a:p>
          <a:p>
            <a:endParaRPr lang="en-US" dirty="0" smtClean="0">
              <a:hlinkClick r:id="rId3"/>
            </a:endParaRPr>
          </a:p>
          <a:p>
            <a:endParaRPr lang="en-US" dirty="0">
              <a:hlinkClick r:id="rId3"/>
            </a:endParaRPr>
          </a:p>
          <a:p>
            <a:endParaRPr lang="en-US" dirty="0" smtClean="0">
              <a:hlinkClick r:id="rId3"/>
            </a:endParaRPr>
          </a:p>
          <a:p>
            <a:endParaRPr lang="en-US" dirty="0">
              <a:hlinkClick r:id="rId3"/>
            </a:endParaRPr>
          </a:p>
          <a:p>
            <a:r>
              <a:rPr lang="en-US" dirty="0" smtClean="0">
                <a:hlinkClick r:id="rId3"/>
              </a:rPr>
              <a:t>https://www.pinterest.com/pin/247838785729719243/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447800"/>
            <a:ext cx="59436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558446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Population and Settlement map of Argentina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marR="0">
              <a:spcBef>
                <a:spcPts val="0"/>
              </a:spcBef>
              <a:spcAft>
                <a:spcPts val="1000"/>
              </a:spcAft>
            </a:pPr>
            <a:endParaRPr lang="en-US" u="sng" dirty="0" smtClean="0">
              <a:solidFill>
                <a:srgbClr val="0000FF"/>
              </a:solidFill>
              <a:effectLst/>
              <a:latin typeface="Times New Roman"/>
              <a:ea typeface="Calibri"/>
              <a:cs typeface="Times New Roman"/>
              <a:hlinkClick r:id="rId2"/>
            </a:endParaRPr>
          </a:p>
          <a:p>
            <a:pPr marL="0" marR="0">
              <a:spcBef>
                <a:spcPts val="0"/>
              </a:spcBef>
              <a:spcAft>
                <a:spcPts val="1000"/>
              </a:spcAft>
            </a:pPr>
            <a:endParaRPr lang="en-US" u="sng" dirty="0">
              <a:solidFill>
                <a:srgbClr val="0000FF"/>
              </a:solidFill>
              <a:latin typeface="Times New Roman"/>
              <a:ea typeface="Calibri"/>
              <a:cs typeface="Times New Roman"/>
              <a:hlinkClick r:id="rId2"/>
            </a:endParaRPr>
          </a:p>
          <a:p>
            <a:pPr marL="0" marR="0">
              <a:spcBef>
                <a:spcPts val="0"/>
              </a:spcBef>
              <a:spcAft>
                <a:spcPts val="1000"/>
              </a:spcAft>
            </a:pPr>
            <a:endParaRPr lang="en-US" u="sng" dirty="0" smtClean="0">
              <a:solidFill>
                <a:srgbClr val="0000FF"/>
              </a:solidFill>
              <a:effectLst/>
              <a:latin typeface="Times New Roman"/>
              <a:ea typeface="Calibri"/>
              <a:cs typeface="Times New Roman"/>
              <a:hlinkClick r:id="rId2"/>
            </a:endParaRPr>
          </a:p>
          <a:p>
            <a:pPr marL="0" marR="0">
              <a:spcBef>
                <a:spcPts val="0"/>
              </a:spcBef>
              <a:spcAft>
                <a:spcPts val="1000"/>
              </a:spcAft>
            </a:pPr>
            <a:endParaRPr lang="en-US" u="sng" dirty="0">
              <a:solidFill>
                <a:srgbClr val="0000FF"/>
              </a:solidFill>
              <a:latin typeface="Times New Roman"/>
              <a:ea typeface="Calibri"/>
              <a:cs typeface="Times New Roman"/>
              <a:hlinkClick r:id="rId2"/>
            </a:endParaRPr>
          </a:p>
          <a:p>
            <a:pPr marL="0" marR="0">
              <a:spcBef>
                <a:spcPts val="0"/>
              </a:spcBef>
              <a:spcAft>
                <a:spcPts val="1000"/>
              </a:spcAft>
            </a:pPr>
            <a:endParaRPr lang="en-US" u="sng" dirty="0" smtClean="0">
              <a:solidFill>
                <a:srgbClr val="0000FF"/>
              </a:solidFill>
              <a:effectLst/>
              <a:latin typeface="Times New Roman"/>
              <a:ea typeface="Calibri"/>
              <a:cs typeface="Times New Roman"/>
              <a:hlinkClick r:id="rId2"/>
            </a:endParaRPr>
          </a:p>
          <a:p>
            <a:pPr marL="0" marR="0">
              <a:spcBef>
                <a:spcPts val="0"/>
              </a:spcBef>
              <a:spcAft>
                <a:spcPts val="1000"/>
              </a:spcAft>
            </a:pPr>
            <a:endParaRPr lang="en-US" u="sng" dirty="0">
              <a:solidFill>
                <a:srgbClr val="0000FF"/>
              </a:solidFill>
              <a:latin typeface="Times New Roman"/>
              <a:ea typeface="Calibri"/>
              <a:cs typeface="Times New Roman"/>
              <a:hlinkClick r:id="rId2"/>
            </a:endParaRPr>
          </a:p>
          <a:p>
            <a:pPr marL="0" marR="0">
              <a:spcBef>
                <a:spcPts val="0"/>
              </a:spcBef>
              <a:spcAft>
                <a:spcPts val="1000"/>
              </a:spcAft>
            </a:pPr>
            <a:endParaRPr lang="en-US" u="sng" dirty="0" smtClean="0">
              <a:solidFill>
                <a:srgbClr val="0000FF"/>
              </a:solidFill>
              <a:effectLst/>
              <a:latin typeface="Times New Roman"/>
              <a:ea typeface="Calibri"/>
              <a:cs typeface="Times New Roman"/>
              <a:hlinkClick r:id="rId2"/>
            </a:endParaRPr>
          </a:p>
          <a:p>
            <a:pPr marL="0" marR="0">
              <a:spcBef>
                <a:spcPts val="0"/>
              </a:spcBef>
              <a:spcAft>
                <a:spcPts val="1000"/>
              </a:spcAft>
            </a:pPr>
            <a:endParaRPr lang="en-US" u="sng" dirty="0">
              <a:solidFill>
                <a:srgbClr val="0000FF"/>
              </a:solidFill>
              <a:latin typeface="Times New Roman"/>
              <a:ea typeface="Calibri"/>
              <a:cs typeface="Times New Roman"/>
              <a:hlinkClick r:id="rId2"/>
            </a:endParaRPr>
          </a:p>
          <a:p>
            <a:pPr marL="0" marR="0">
              <a:spcBef>
                <a:spcPts val="0"/>
              </a:spcBef>
              <a:spcAft>
                <a:spcPts val="1000"/>
              </a:spcAft>
            </a:pPr>
            <a:endParaRPr lang="en-US" u="sng" dirty="0" smtClean="0">
              <a:solidFill>
                <a:srgbClr val="0000FF"/>
              </a:solidFill>
              <a:effectLst/>
              <a:latin typeface="Times New Roman"/>
              <a:ea typeface="Calibri"/>
              <a:cs typeface="Times New Roman"/>
              <a:hlinkClick r:id="rId2"/>
            </a:endParaRPr>
          </a:p>
          <a:p>
            <a:pPr marL="0" marR="0">
              <a:spcBef>
                <a:spcPts val="0"/>
              </a:spcBef>
              <a:spcAft>
                <a:spcPts val="1000"/>
              </a:spcAft>
            </a:pPr>
            <a:endParaRPr lang="en-US" u="sng" dirty="0">
              <a:solidFill>
                <a:srgbClr val="0000FF"/>
              </a:solidFill>
              <a:latin typeface="Times New Roman"/>
              <a:ea typeface="Calibri"/>
              <a:cs typeface="Times New Roman"/>
              <a:hlinkClick r:id="rId2"/>
            </a:endParaRPr>
          </a:p>
          <a:p>
            <a:pPr marL="0" marR="0">
              <a:spcBef>
                <a:spcPts val="0"/>
              </a:spcBef>
              <a:spcAft>
                <a:spcPts val="1000"/>
              </a:spcAft>
            </a:pPr>
            <a:endParaRPr lang="en-US" u="sng" dirty="0" smtClean="0">
              <a:solidFill>
                <a:srgbClr val="0000FF"/>
              </a:solidFill>
              <a:effectLst/>
              <a:latin typeface="Times New Roman"/>
              <a:ea typeface="Calibri"/>
              <a:cs typeface="Times New Roman"/>
              <a:hlinkClick r:id="rId2"/>
            </a:endParaRPr>
          </a:p>
          <a:p>
            <a:pPr marL="0" marR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en-US" u="sng" dirty="0" smtClean="0">
                <a:solidFill>
                  <a:srgbClr val="0000FF"/>
                </a:solidFill>
                <a:effectLst/>
                <a:latin typeface="Times New Roman"/>
                <a:ea typeface="Calibri"/>
                <a:cs typeface="Times New Roman"/>
                <a:hlinkClick r:id="rId2"/>
              </a:rPr>
              <a:t>https://sara.openquake.org/_detail/social_vulnerability:argentina:4_argentina_economy.jpg?id=argentina</a:t>
            </a:r>
            <a:endParaRPr lang="en-US" sz="2800" dirty="0">
              <a:ea typeface="Calibri"/>
              <a:cs typeface="Times New Roman"/>
            </a:endParaRP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524000"/>
            <a:ext cx="5848350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975502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Cultural geography map of Argentina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endParaRPr lang="en-US" dirty="0" smtClean="0">
              <a:hlinkClick r:id="rId2"/>
            </a:endParaRPr>
          </a:p>
          <a:p>
            <a:endParaRPr lang="en-US" dirty="0">
              <a:hlinkClick r:id="rId2"/>
            </a:endParaRPr>
          </a:p>
          <a:p>
            <a:endParaRPr lang="en-US" dirty="0" smtClean="0">
              <a:hlinkClick r:id="rId2"/>
            </a:endParaRPr>
          </a:p>
          <a:p>
            <a:endParaRPr lang="en-US" dirty="0">
              <a:hlinkClick r:id="rId2"/>
            </a:endParaRPr>
          </a:p>
          <a:p>
            <a:endParaRPr lang="en-US" dirty="0" smtClean="0">
              <a:hlinkClick r:id="rId2"/>
            </a:endParaRPr>
          </a:p>
          <a:p>
            <a:endParaRPr lang="en-US" dirty="0">
              <a:hlinkClick r:id="rId2"/>
            </a:endParaRPr>
          </a:p>
          <a:p>
            <a:endParaRPr lang="en-US" dirty="0" smtClean="0">
              <a:hlinkClick r:id="rId2"/>
            </a:endParaRPr>
          </a:p>
          <a:p>
            <a:endParaRPr lang="en-US" dirty="0">
              <a:hlinkClick r:id="rId2"/>
            </a:endParaRPr>
          </a:p>
          <a:p>
            <a:endParaRPr lang="en-US" dirty="0" smtClean="0">
              <a:hlinkClick r:id="rId2"/>
            </a:endParaRPr>
          </a:p>
          <a:p>
            <a:endParaRPr lang="en-US" dirty="0">
              <a:hlinkClick r:id="rId2"/>
            </a:endParaRPr>
          </a:p>
          <a:p>
            <a:endParaRPr lang="en-US" dirty="0" smtClean="0">
              <a:hlinkClick r:id="rId2"/>
            </a:endParaRPr>
          </a:p>
          <a:p>
            <a:r>
              <a:rPr lang="en-US" dirty="0" smtClean="0">
                <a:hlinkClick r:id="rId2"/>
              </a:rPr>
              <a:t>https://www.britannica.com/place/Argentina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600200"/>
            <a:ext cx="6248400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198789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E6DCAC"/>
            </a:gs>
            <a:gs pos="12000">
              <a:srgbClr val="E6D78A"/>
            </a:gs>
            <a:gs pos="30000">
              <a:srgbClr val="C7AC4C"/>
            </a:gs>
            <a:gs pos="45000">
              <a:srgbClr val="E6D78A"/>
            </a:gs>
            <a:gs pos="77000">
              <a:srgbClr val="C7AC4C"/>
            </a:gs>
            <a:gs pos="100000">
              <a:srgbClr val="E6DCAC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Geopolitics map of Argentina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endParaRPr lang="en-US" dirty="0" smtClean="0">
              <a:hlinkClick r:id="rId2"/>
            </a:endParaRPr>
          </a:p>
          <a:p>
            <a:endParaRPr lang="en-US" dirty="0">
              <a:hlinkClick r:id="rId2"/>
            </a:endParaRPr>
          </a:p>
          <a:p>
            <a:endParaRPr lang="en-US" dirty="0" smtClean="0">
              <a:hlinkClick r:id="rId2"/>
            </a:endParaRPr>
          </a:p>
          <a:p>
            <a:endParaRPr lang="en-US" dirty="0">
              <a:hlinkClick r:id="rId2"/>
            </a:endParaRPr>
          </a:p>
          <a:p>
            <a:endParaRPr lang="en-US" dirty="0" smtClean="0">
              <a:hlinkClick r:id="rId2"/>
            </a:endParaRPr>
          </a:p>
          <a:p>
            <a:endParaRPr lang="en-US" dirty="0">
              <a:hlinkClick r:id="rId2"/>
            </a:endParaRPr>
          </a:p>
          <a:p>
            <a:endParaRPr lang="en-US" dirty="0" smtClean="0">
              <a:hlinkClick r:id="rId2"/>
            </a:endParaRPr>
          </a:p>
          <a:p>
            <a:endParaRPr lang="en-US" dirty="0">
              <a:hlinkClick r:id="rId2"/>
            </a:endParaRPr>
          </a:p>
          <a:p>
            <a:endParaRPr lang="en-US" dirty="0" smtClean="0">
              <a:hlinkClick r:id="rId2"/>
            </a:endParaRPr>
          </a:p>
          <a:p>
            <a:endParaRPr lang="en-US" dirty="0">
              <a:hlinkClick r:id="rId2"/>
            </a:endParaRPr>
          </a:p>
          <a:p>
            <a:r>
              <a:rPr lang="en-US" dirty="0" smtClean="0">
                <a:hlinkClick r:id="rId2"/>
              </a:rPr>
              <a:t>http://www.geographicguide.net/america/argentina-political.htm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447800"/>
            <a:ext cx="5638800" cy="396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54657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E6DCAC"/>
            </a:gs>
            <a:gs pos="12000">
              <a:srgbClr val="E6D78A"/>
            </a:gs>
            <a:gs pos="30000">
              <a:srgbClr val="C7AC4C"/>
            </a:gs>
            <a:gs pos="45000">
              <a:srgbClr val="E6D78A"/>
            </a:gs>
            <a:gs pos="77000">
              <a:srgbClr val="C7AC4C"/>
            </a:gs>
            <a:gs pos="100000">
              <a:srgbClr val="E6DCAC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Economy map of Argentina 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endParaRPr lang="en-US" dirty="0" smtClean="0">
              <a:hlinkClick r:id="rId2"/>
            </a:endParaRPr>
          </a:p>
          <a:p>
            <a:endParaRPr lang="en-US" dirty="0">
              <a:hlinkClick r:id="rId2"/>
            </a:endParaRPr>
          </a:p>
          <a:p>
            <a:endParaRPr lang="en-US" dirty="0" smtClean="0">
              <a:hlinkClick r:id="rId2"/>
            </a:endParaRPr>
          </a:p>
          <a:p>
            <a:endParaRPr lang="en-US" dirty="0">
              <a:hlinkClick r:id="rId2"/>
            </a:endParaRPr>
          </a:p>
          <a:p>
            <a:endParaRPr lang="en-US" dirty="0" smtClean="0">
              <a:hlinkClick r:id="rId2"/>
            </a:endParaRPr>
          </a:p>
          <a:p>
            <a:endParaRPr lang="en-US" dirty="0">
              <a:hlinkClick r:id="rId2"/>
            </a:endParaRPr>
          </a:p>
          <a:p>
            <a:endParaRPr lang="en-US" dirty="0" smtClean="0">
              <a:hlinkClick r:id="rId2"/>
            </a:endParaRPr>
          </a:p>
          <a:p>
            <a:endParaRPr lang="en-US" dirty="0">
              <a:hlinkClick r:id="rId2"/>
            </a:endParaRPr>
          </a:p>
          <a:p>
            <a:endParaRPr lang="en-US" dirty="0" smtClean="0">
              <a:hlinkClick r:id="rId2"/>
            </a:endParaRPr>
          </a:p>
          <a:p>
            <a:endParaRPr lang="en-US" dirty="0">
              <a:hlinkClick r:id="rId2"/>
            </a:endParaRPr>
          </a:p>
          <a:p>
            <a:endParaRPr lang="en-US" dirty="0" smtClean="0">
              <a:hlinkClick r:id="rId2"/>
            </a:endParaRPr>
          </a:p>
          <a:p>
            <a:pPr marL="0" indent="0">
              <a:buNone/>
            </a:pPr>
            <a:r>
              <a:rPr lang="en-US" dirty="0" smtClean="0">
                <a:hlinkClick r:id="rId2"/>
              </a:rPr>
              <a:t>https://sara.openquake.org/_detail/social_vulnerability:argentina:2_argentina_infrastructure.jpg?id=argentina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371600"/>
            <a:ext cx="6172200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131904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120</Words>
  <Application>Microsoft Office PowerPoint</Application>
  <PresentationFormat>On-screen Show (4:3)</PresentationFormat>
  <Paragraphs>71</Paragraphs>
  <Slides>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Argentina</vt:lpstr>
      <vt:lpstr>Physical Geography Map of Argentina</vt:lpstr>
      <vt:lpstr>Population and Settlement map of Argentina</vt:lpstr>
      <vt:lpstr>Cultural geography map of Argentina </vt:lpstr>
      <vt:lpstr>Geopolitics map of Argentina</vt:lpstr>
      <vt:lpstr> Economy map of Argentina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Windows User</cp:lastModifiedBy>
  <cp:revision>8</cp:revision>
  <dcterms:created xsi:type="dcterms:W3CDTF">2020-05-08T17:36:19Z</dcterms:created>
  <dcterms:modified xsi:type="dcterms:W3CDTF">2020-05-08T18:50:16Z</dcterms:modified>
</cp:coreProperties>
</file>